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2172"/>
    <a:srgbClr val="C42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CBC67A-C953-4E00-B009-568132680E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898A19C-30BA-4DF4-AC5B-19BEFF5DA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DAE48E-E186-46AA-B45A-048926EA6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0286-FE6F-425C-AD84-FF09AEB9AECB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1A220F-B1C9-4950-ABDA-1BC2FB241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244B11-6412-42C6-A563-DADC9C77A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9554-A6E4-4B6D-A9D0-7C867EDE0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080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C5367C-986C-4B11-BECA-654F63406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F69F820-BE0C-45D3-8C9F-7272F5EC09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90B768-C134-43F7-A66B-61AE94F9B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0286-FE6F-425C-AD84-FF09AEB9AECB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C90950-2BC5-452C-AAA8-97EF9DEF9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FC67A43-8FED-4C34-A693-70C1D0547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9554-A6E4-4B6D-A9D0-7C867EDE0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4718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379C6BF-35FD-44D2-8D06-39D525BD7C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C11E674-FC77-4CC5-A6F6-6C905D32D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9B9833-AABA-495F-A2E8-025D80C3A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0286-FE6F-425C-AD84-FF09AEB9AECB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BF29E5D-714F-4C1B-BB6A-C878A2176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A18138-6C53-4AB6-96B8-AA75DAF52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9554-A6E4-4B6D-A9D0-7C867EDE0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861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BABC3C-5137-4EDD-8848-D07022C06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E40AB8E-C3C3-4342-BBFC-60C46C4A2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855B13-86DF-46E0-8B28-73E655C82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0286-FE6F-425C-AD84-FF09AEB9AECB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86EF317-8A4D-4F05-BD28-9529CE7CC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55DD4C8-2EA2-44D7-A3CB-4A0C63BAA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9554-A6E4-4B6D-A9D0-7C867EDE0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78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6749DA-1BDF-4886-85F6-0AC842687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3E593D8-9E1B-4CF0-A23B-F976EFADF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405F7B9-383C-4634-BA33-92F08DB86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0286-FE6F-425C-AD84-FF09AEB9AECB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ECBB22C-03F0-459E-95C6-525A4E5E7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6492798-C62B-40BA-ABE3-68BB214A9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9554-A6E4-4B6D-A9D0-7C867EDE0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60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0154F6-CE8F-4297-8A34-7AC070074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B0948F-35DA-467D-A07C-94ECB6822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332BDCE-DE61-4AAD-BC81-CF8DD9599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E2FAFD9-58A0-4428-BA50-857962B3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0286-FE6F-425C-AD84-FF09AEB9AECB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80C0336-D8DD-4956-830B-0B2B779D6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6CD3ED7-C778-4576-BC8D-2317DC755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9554-A6E4-4B6D-A9D0-7C867EDE0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859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DAC74E-934C-40AB-B23B-05EF3EFEE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7C5020-0EFA-4C8B-B0D5-E3520FE56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634B06B-C2FD-47DE-AB00-B1968067E8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BCC6829-BB11-4389-B7D0-56AF8115E9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B4C4247-4D36-4B00-A4D1-27B67FC3F7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E7441F4-5DC2-4527-A3DC-15DB5B4A2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0286-FE6F-425C-AD84-FF09AEB9AECB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40D0AF6-0E0B-4540-A775-0BF869458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AFE22EC6-9639-45B1-A544-65D57A909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9554-A6E4-4B6D-A9D0-7C867EDE0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561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3669C6-507F-4D2E-B6DE-D5B8EF409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196A162-20FE-4BF5-B1D3-631A85CC2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0286-FE6F-425C-AD84-FF09AEB9AECB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40F5A5E-7F03-4971-A67D-1C4495EF9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C5FA39C-9E7B-45FA-A00D-BEBF0EA79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9554-A6E4-4B6D-A9D0-7C867EDE0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921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6499F18-B3F0-428B-8519-F6EB104E7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0286-FE6F-425C-AD84-FF09AEB9AECB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DDAD5C6-0B09-4508-9865-1D1DD3AFD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43FCC01-F7B7-4C70-8FF0-4DAC32CA2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9554-A6E4-4B6D-A9D0-7C867EDE0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2026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46808B-0370-4911-9A47-2E2060ADC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217E71D-CBBC-4D16-88FB-B6B0D31FE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07D73BF-7B2F-4D9E-950F-59AC12AB5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D6BC168-4C61-4A5B-B96F-5DAD6C79F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0286-FE6F-425C-AD84-FF09AEB9AECB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DA59D21-FAD6-4AE4-9B37-14005DDAC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195188A-653C-4030-9350-CBB4DD13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9554-A6E4-4B6D-A9D0-7C867EDE0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76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7C0887-DBA9-45E2-A969-5D7853132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BDAF993-C736-4A0A-9149-37C9EFA1A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9CE6421-0583-4AA4-B312-A44381C9A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6DCB13A-2669-4E3F-B188-A83D91B66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10286-FE6F-425C-AD84-FF09AEB9AECB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357588C-CA5D-4C2F-9C5A-8D5C8508A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3F8E1EB-83A8-4BBF-982B-CC024AFDA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D9554-A6E4-4B6D-A9D0-7C867EDE0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562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7FBE9308-2722-4189-A691-B89788567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19BECB-4B65-4870-9021-3A9B8986C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A1AA980-B7FF-444B-862C-5C883F08F4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10286-FE6F-425C-AD84-FF09AEB9AECB}" type="datetimeFigureOut">
              <a:rPr lang="en-GB" smtClean="0"/>
              <a:t>05/01/2021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2E187B-5C0A-46BA-ADBE-3D71D8355C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E3A969C-5135-4D81-846E-BFC17E1D9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D9554-A6E4-4B6D-A9D0-7C867EDE0B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002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0F73D59-810B-4D37-A100-747CDCB76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8230" cy="685800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6918837-F68D-4D8C-8529-8F84A2448BF0}"/>
              </a:ext>
            </a:extLst>
          </p:cNvPr>
          <p:cNvSpPr txBox="1"/>
          <p:nvPr/>
        </p:nvSpPr>
        <p:spPr>
          <a:xfrm>
            <a:off x="355600" y="5770880"/>
            <a:ext cx="6482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A42172"/>
                </a:solidFill>
              </a:rPr>
              <a:t>Abstract</a:t>
            </a:r>
            <a:r>
              <a:rPr lang="cs-CZ" sz="2400" b="1" dirty="0">
                <a:solidFill>
                  <a:srgbClr val="A42172"/>
                </a:solidFill>
              </a:rPr>
              <a:t> </a:t>
            </a:r>
            <a:r>
              <a:rPr lang="cs-CZ" sz="2400" b="1" dirty="0" err="1">
                <a:solidFill>
                  <a:srgbClr val="A42172"/>
                </a:solidFill>
              </a:rPr>
              <a:t>Submission</a:t>
            </a:r>
            <a:r>
              <a:rPr lang="cs-CZ" sz="2400" b="1" dirty="0">
                <a:solidFill>
                  <a:srgbClr val="A42172"/>
                </a:solidFill>
              </a:rPr>
              <a:t> </a:t>
            </a:r>
            <a:r>
              <a:rPr lang="cs-CZ" sz="2400" b="1" dirty="0" err="1">
                <a:solidFill>
                  <a:srgbClr val="A42172"/>
                </a:solidFill>
              </a:rPr>
              <a:t>deadline</a:t>
            </a:r>
            <a:r>
              <a:rPr lang="cs-CZ" sz="2400" b="1" dirty="0">
                <a:solidFill>
                  <a:srgbClr val="A42172"/>
                </a:solidFill>
              </a:rPr>
              <a:t>:  May 31, 2021</a:t>
            </a:r>
          </a:p>
          <a:p>
            <a:r>
              <a:rPr lang="cs-CZ" sz="2400" b="1" dirty="0">
                <a:solidFill>
                  <a:srgbClr val="A42172"/>
                </a:solidFill>
              </a:rPr>
              <a:t>Early Registration </a:t>
            </a:r>
            <a:r>
              <a:rPr lang="cs-CZ" sz="2400" b="1" dirty="0" err="1">
                <a:solidFill>
                  <a:srgbClr val="A42172"/>
                </a:solidFill>
              </a:rPr>
              <a:t>deadline</a:t>
            </a:r>
            <a:r>
              <a:rPr lang="cs-CZ" sz="2400" b="1" dirty="0">
                <a:solidFill>
                  <a:srgbClr val="A42172"/>
                </a:solidFill>
              </a:rPr>
              <a:t>: June 30, 2021</a:t>
            </a:r>
            <a:endParaRPr lang="en-GB" sz="2400" b="1" dirty="0">
              <a:solidFill>
                <a:srgbClr val="A421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3399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16</Words>
  <Application>Microsoft Office PowerPoint</Application>
  <PresentationFormat>Širokoúhlá obrazovka</PresentationFormat>
  <Paragraphs>2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Renata Brandtnerova</dc:creator>
  <cp:lastModifiedBy>Renata Brandtnerova</cp:lastModifiedBy>
  <cp:revision>2</cp:revision>
  <dcterms:created xsi:type="dcterms:W3CDTF">2020-09-10T12:51:35Z</dcterms:created>
  <dcterms:modified xsi:type="dcterms:W3CDTF">2021-01-05T10:48:46Z</dcterms:modified>
</cp:coreProperties>
</file>